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D3911F-9F98-C26F-CD8A-54F53336B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C8EF770-9919-E9C4-E15B-7CD3955F2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F831062-DF74-7DAB-B517-C44919526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AF6059-3642-38D2-83A6-74179C54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E3CD45-DE8B-8E09-5841-C13B9B91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51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5D7362-E590-46DE-FB1E-A7ADDB46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72498E7-BD34-688D-E72E-58D6DB46B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0D4401-244F-CBE6-74FE-EA8D9AB21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941AF1-D9A1-7074-0F13-EEC66129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D4F053-D463-DCC9-E9B3-653B3155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083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14D518B-6204-E45C-6ACD-6F348B502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4540621-CD89-D8FC-CF92-B855F2678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EAD1CA-5FA9-9449-2A40-CC497AC0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7D2BCA-46BC-8DCF-5F7D-BA6BED19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4E55069-6919-1CB6-6F80-24883D27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37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547102-8894-C736-CEB0-D817EFCB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55B081-ECE8-B96B-AA1B-416AA8DF4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8A18F8-FB2A-696E-B1FA-E5A42410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41D5A5-BE36-E833-EFBE-9B93880DC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0C646F-BE36-E47A-0673-415EB3AC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350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A714E3-350B-B79F-E0D4-B788E58B9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10BA7E-5201-3FB9-BB91-9B239FADE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E6B73BB-1127-BE5B-1695-4F22BF8A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CCC451-FFF0-4D6E-28FE-EB1C7EAB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20F66B-225E-75B6-D3E2-B55D49EF3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54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BEDA2A-FAC0-871B-5EFB-B8E2D52F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BEED65-8E8C-C371-0A42-6780913E8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4BA3E8E-A8B5-4884-7E96-F39AEA279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E8B2D3-B683-F3AA-A0B7-B19CBBA68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21AA806-7CF4-59F6-6885-4FA6AFF94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8C3BC60-0099-F9D4-29AF-6809BA17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7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FBBAFD-10DE-DFA7-D2B2-7D6CC9F3C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3A7835-1B1E-21B2-6855-0E5CE225C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7CA21D-916E-CC57-ACE2-1607A66D6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D6D1185-4E14-7ADD-85B2-F9BEEFD41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18A8F70-A9F4-CD20-7108-CCDC50CDC3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735BC2F-3CAE-8813-67DD-53685D69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D4D2C72-6E6F-9138-FDCF-A3C22090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65ABA0B-AB36-5A1A-EB48-AABCB832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744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9DD7E1-25C8-AC72-32B3-1D7800CC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97C670F-77CC-D6FE-8A10-B6B4651F1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F2BBD5B-0FCA-D544-C533-17507BF3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B1593E1-CA17-C388-1A5A-07E8BA84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470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378D706-CFB2-989B-6A0A-355EFB16E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8390679-A166-6792-1AE8-D73CBB89B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A9D6E9F-605C-A46F-CAD8-87CBEB4C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760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60E4A1-A9CE-030F-19C4-AAB1ED19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3623CC-FE53-7FEC-0EEE-2A7C43884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BE384B6-0259-C459-C386-F8093A8BA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BDC041D-7279-1767-230C-9A55F111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82142C0-0E58-6DFA-0FBE-A49A4654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735A0BC-1B10-88DF-493B-F5AE25D5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29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1878EC-4BFF-0EC5-29CE-B65315E69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131AC6-0F7D-48E5-5D40-69972932E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5603F85-97A9-C7BD-7648-99933C185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3EDF600-ACF5-2DF2-75C2-03CAB895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84148F6-5814-2DC4-D336-3D75BC460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2C6B96B-8508-4C3E-8576-2CE9CF30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07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B223B28-98E2-6E90-10E5-8033E7E8E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7F291F0-1FBC-1D77-760D-2AAC0AC8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3A655E3-B2F2-A96F-0565-18E34BF6B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43947B-2DFE-4857-8DBE-CBBF956C32BE}" type="datetimeFigureOut">
              <a:rPr lang="pl-PL" smtClean="0"/>
              <a:t>24.04.2026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9C9AA39-B0AF-947B-3EE1-D6C0E4011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10335C6-B26F-EC43-8807-3466EE0A4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3B91A2-5FF8-4FF2-AF32-43A7DFFDB9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712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068A4ED8-2B44-38EE-8279-FE5A3A77E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898312"/>
            <a:ext cx="11268456" cy="5654888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90CF7B26-0416-ABB2-C234-D577C0C37471}"/>
              </a:ext>
            </a:extLst>
          </p:cNvPr>
          <p:cNvSpPr txBox="1"/>
          <p:nvPr/>
        </p:nvSpPr>
        <p:spPr>
          <a:xfrm>
            <a:off x="502920" y="152307"/>
            <a:ext cx="1143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Jak zaproponować  temat? (jeśli ktoś nie jeszcze nie wprowadził tematu tegorocznego absolwenta) </a:t>
            </a:r>
          </a:p>
          <a:p>
            <a:r>
              <a:rPr lang="pl-PL" dirty="0"/>
              <a:t> </a:t>
            </a:r>
            <a:r>
              <a:rPr lang="pl-PL" b="1" dirty="0" err="1"/>
              <a:t>eUcz</a:t>
            </a:r>
            <a:r>
              <a:rPr lang="pl-PL" b="1" dirty="0"/>
              <a:t> – dyplomy – Nowy temat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75DD09D5-0409-2F49-E356-51DFB17E51CE}"/>
              </a:ext>
            </a:extLst>
          </p:cNvPr>
          <p:cNvSpPr/>
          <p:nvPr/>
        </p:nvSpPr>
        <p:spPr>
          <a:xfrm>
            <a:off x="5367528" y="1397356"/>
            <a:ext cx="850392" cy="484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71E3989D-088B-6512-2506-1B2751185549}"/>
              </a:ext>
            </a:extLst>
          </p:cNvPr>
          <p:cNvSpPr/>
          <p:nvPr/>
        </p:nvSpPr>
        <p:spPr>
          <a:xfrm>
            <a:off x="3355848" y="1816608"/>
            <a:ext cx="850392" cy="484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589306A-39EC-8845-7CB4-8B0F25026E7B}"/>
              </a:ext>
            </a:extLst>
          </p:cNvPr>
          <p:cNvSpPr txBox="1"/>
          <p:nvPr/>
        </p:nvSpPr>
        <p:spPr>
          <a:xfrm>
            <a:off x="4846320" y="3725756"/>
            <a:ext cx="3264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Pola do wypełnienia przez opiekuna pracy. </a:t>
            </a:r>
          </a:p>
          <a:p>
            <a:r>
              <a:rPr lang="pl-PL" dirty="0"/>
              <a:t>Po wpisaniu ostatecznej wersji – Wyślij do zatwierdzenia </a:t>
            </a:r>
          </a:p>
        </p:txBody>
      </p:sp>
    </p:spTree>
    <p:extLst>
      <p:ext uri="{BB962C8B-B14F-4D97-AF65-F5344CB8AC3E}">
        <p14:creationId xmlns:p14="http://schemas.microsoft.com/office/powerpoint/2010/main" val="1112286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8B84BE05-DF60-FE4B-B938-6D08EFB5D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6" y="1355949"/>
            <a:ext cx="10745700" cy="5315692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9130B8D3-DBE6-CB71-21CF-C74FAA407A71}"/>
              </a:ext>
            </a:extLst>
          </p:cNvPr>
          <p:cNvSpPr txBox="1"/>
          <p:nvPr/>
        </p:nvSpPr>
        <p:spPr>
          <a:xfrm>
            <a:off x="211297" y="291133"/>
            <a:ext cx="1143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Jak wyszukać zgłoszone przez siebie propozycje tematów? </a:t>
            </a:r>
          </a:p>
          <a:p>
            <a:r>
              <a:rPr lang="pl-PL" sz="1600" dirty="0"/>
              <a:t> wejść: </a:t>
            </a:r>
            <a:r>
              <a:rPr lang="pl-PL" sz="1600" b="1" dirty="0" err="1"/>
              <a:t>eUcz</a:t>
            </a:r>
            <a:r>
              <a:rPr lang="pl-PL" sz="1600" b="1" dirty="0"/>
              <a:t> – dyplomy </a:t>
            </a:r>
            <a:r>
              <a:rPr lang="pl-PL" sz="1600" dirty="0"/>
              <a:t>–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propozycje tematów - 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wyczyścić wszystkie pola np. semestry od …do  (jak na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screenie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poniżej) - SZUKAJ i system powinien wyświetlić temat</a:t>
            </a:r>
            <a:endParaRPr lang="pl-PL" sz="1600" b="1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F3E613-CA06-D53C-C11C-AEC5D5CF8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11" y="445022"/>
            <a:ext cx="985237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B3F304F1-03EF-18A9-4EB7-3BF305BB7BDF}"/>
              </a:ext>
            </a:extLst>
          </p:cNvPr>
          <p:cNvSpPr/>
          <p:nvPr/>
        </p:nvSpPr>
        <p:spPr>
          <a:xfrm>
            <a:off x="5184107" y="1675899"/>
            <a:ext cx="1054768" cy="505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293B1575-4DC3-8F5F-57D0-C69AF399EA7E}"/>
              </a:ext>
            </a:extLst>
          </p:cNvPr>
          <p:cNvSpPr/>
          <p:nvPr/>
        </p:nvSpPr>
        <p:spPr>
          <a:xfrm>
            <a:off x="2148326" y="2181225"/>
            <a:ext cx="1325852" cy="505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E49D8D68-243E-4E41-2398-9DB0DE4DF45D}"/>
              </a:ext>
            </a:extLst>
          </p:cNvPr>
          <p:cNvSpPr/>
          <p:nvPr/>
        </p:nvSpPr>
        <p:spPr>
          <a:xfrm>
            <a:off x="635295" y="5936821"/>
            <a:ext cx="10548802" cy="6300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884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A9750198-F28F-E148-05BC-9C94F89B08F8}"/>
              </a:ext>
            </a:extLst>
          </p:cNvPr>
          <p:cNvSpPr txBox="1"/>
          <p:nvPr/>
        </p:nvSpPr>
        <p:spPr>
          <a:xfrm>
            <a:off x="116047" y="72058"/>
            <a:ext cx="122759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Jak przypisać studenta do  propozycji tematu?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wejść: </a:t>
            </a:r>
            <a:r>
              <a:rPr lang="pl-PL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eUcz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dyplomy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propozycje tematu i wyszukać temat – wybrać ikonę „Przypisz studentów”.</a:t>
            </a:r>
          </a:p>
          <a:p>
            <a:r>
              <a:rPr lang="pl-PL" altLang="pl-PL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tudenta można przypisać tylko do ZATWIERDZONYYCH tematów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Prosimy nie ZAMYKAĆ tematów i pozostawić je jako ZATWIERDZONY.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D303C69-E1A7-88DD-81B5-0B3D7948C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08" y="992222"/>
            <a:ext cx="11874383" cy="568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079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122</Words>
  <Application>Microsoft Office PowerPoint</Application>
  <PresentationFormat>Panoramiczny</PresentationFormat>
  <Paragraphs>10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Kot</dc:creator>
  <cp:lastModifiedBy>Anna Kot</cp:lastModifiedBy>
  <cp:revision>35</cp:revision>
  <dcterms:created xsi:type="dcterms:W3CDTF">2025-04-23T05:23:53Z</dcterms:created>
  <dcterms:modified xsi:type="dcterms:W3CDTF">2026-04-24T04:56:08Z</dcterms:modified>
</cp:coreProperties>
</file>